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Fira Code SemiBold"/>
      <p:regular r:id="rId13"/>
      <p:bold r:id="rId14"/>
    </p:embeddedFont>
    <p:embeddedFont>
      <p:font typeface="Fira Code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FiraCodeSemiBold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FiraCode-regular.fntdata"/><Relationship Id="rId14" Type="http://schemas.openxmlformats.org/officeDocument/2006/relationships/font" Target="fonts/FiraCodeSemiBold-bold.fntdata"/><Relationship Id="rId16" Type="http://schemas.openxmlformats.org/officeDocument/2006/relationships/font" Target="fonts/FiraCod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e7b51334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e7b51334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e7b3cc9d3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e7b3cc9d3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a74205118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2a74205118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2a74205118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2a74205118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29ee03c13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29ee03c13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2ab9b72541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2ab9b72541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e7f9c668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e7f9c668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2a742051189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2a742051189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"/>
          <p:cNvSpPr txBox="1"/>
          <p:nvPr>
            <p:ph hasCustomPrompt="1" type="title"/>
          </p:nvPr>
        </p:nvSpPr>
        <p:spPr>
          <a:xfrm>
            <a:off x="1084225" y="1311425"/>
            <a:ext cx="6379200" cy="101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8" name="Google Shape;168;p11"/>
          <p:cNvSpPr txBox="1"/>
          <p:nvPr>
            <p:ph idx="1" type="body"/>
          </p:nvPr>
        </p:nvSpPr>
        <p:spPr>
          <a:xfrm>
            <a:off x="1554225" y="2486925"/>
            <a:ext cx="6689100" cy="52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accent3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9" name="Google Shape;169;p11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1" name="Google Shape;171;p11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2" name="Google Shape;172;p11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3" name="Google Shape;173;p11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4" name="Google Shape;174;p11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5" name="Google Shape;175;p11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6" name="Google Shape;176;p11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7" name="Google Shape;177;p11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8" name="Google Shape;178;p11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9" name="Google Shape;179;p11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0" name="Google Shape;180;p11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1" name="Google Shape;181;p11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2" name="Google Shape;182;p11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"/>
          <p:cNvSpPr txBox="1"/>
          <p:nvPr>
            <p:ph hasCustomPrompt="1" type="title"/>
          </p:nvPr>
        </p:nvSpPr>
        <p:spPr>
          <a:xfrm flipH="1">
            <a:off x="1460450" y="1436713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88" name="Google Shape;188;p13"/>
          <p:cNvSpPr txBox="1"/>
          <p:nvPr>
            <p:ph idx="1" type="subTitle"/>
          </p:nvPr>
        </p:nvSpPr>
        <p:spPr>
          <a:xfrm>
            <a:off x="2332550" y="177511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9" name="Google Shape;189;p13"/>
          <p:cNvSpPr txBox="1"/>
          <p:nvPr>
            <p:ph idx="2" type="subTitle"/>
          </p:nvPr>
        </p:nvSpPr>
        <p:spPr>
          <a:xfrm>
            <a:off x="2332550" y="1436725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0" name="Google Shape;190;p13"/>
          <p:cNvSpPr txBox="1"/>
          <p:nvPr>
            <p:ph hasCustomPrompt="1" idx="3" type="title"/>
          </p:nvPr>
        </p:nvSpPr>
        <p:spPr>
          <a:xfrm flipH="1">
            <a:off x="2850125" y="2419862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91" name="Google Shape;191;p13"/>
          <p:cNvSpPr txBox="1"/>
          <p:nvPr>
            <p:ph idx="4" type="subTitle"/>
          </p:nvPr>
        </p:nvSpPr>
        <p:spPr>
          <a:xfrm>
            <a:off x="3722225" y="275546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2" name="Google Shape;192;p13"/>
          <p:cNvSpPr txBox="1"/>
          <p:nvPr>
            <p:ph idx="5" type="subTitle"/>
          </p:nvPr>
        </p:nvSpPr>
        <p:spPr>
          <a:xfrm>
            <a:off x="3722225" y="2419850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l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3" name="Google Shape;193;p13"/>
          <p:cNvSpPr txBox="1"/>
          <p:nvPr>
            <p:ph hasCustomPrompt="1" idx="6" type="title"/>
          </p:nvPr>
        </p:nvSpPr>
        <p:spPr>
          <a:xfrm flipH="1">
            <a:off x="4242875" y="3400212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94" name="Google Shape;194;p13"/>
          <p:cNvSpPr txBox="1"/>
          <p:nvPr>
            <p:ph idx="7" type="subTitle"/>
          </p:nvPr>
        </p:nvSpPr>
        <p:spPr>
          <a:xfrm>
            <a:off x="5114975" y="373859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5" name="Google Shape;195;p13"/>
          <p:cNvSpPr txBox="1"/>
          <p:nvPr>
            <p:ph idx="8" type="subTitle"/>
          </p:nvPr>
        </p:nvSpPr>
        <p:spPr>
          <a:xfrm>
            <a:off x="5114975" y="3400200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/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6" name="Google Shape;196;p1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1" name="Google Shape;201;p1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2" name="Google Shape;202;p1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0" name="Google Shape;210;p13"/>
          <p:cNvSpPr txBox="1"/>
          <p:nvPr>
            <p:ph idx="9"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2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4"/>
          <p:cNvSpPr txBox="1"/>
          <p:nvPr>
            <p:ph type="title"/>
          </p:nvPr>
        </p:nvSpPr>
        <p:spPr>
          <a:xfrm>
            <a:off x="1752950" y="3005100"/>
            <a:ext cx="6109200" cy="37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18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5" name="Google Shape;215;p14"/>
          <p:cNvSpPr txBox="1"/>
          <p:nvPr>
            <p:ph idx="1" type="subTitle"/>
          </p:nvPr>
        </p:nvSpPr>
        <p:spPr>
          <a:xfrm>
            <a:off x="1752950" y="1764900"/>
            <a:ext cx="6109200" cy="124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6" name="Google Shape;216;p1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7" name="Google Shape;217;p1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8" name="Google Shape;218;p1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9" name="Google Shape;219;p1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0" name="Google Shape;220;p1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1" name="Google Shape;221;p1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2" name="Google Shape;222;p1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3" name="Google Shape;223;p1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4" name="Google Shape;224;p1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5" name="Google Shape;225;p1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6" name="Google Shape;226;p1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7" name="Google Shape;227;p1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8" name="Google Shape;228;p1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9" name="Google Shape;229;p1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4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5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5"/>
          <p:cNvSpPr txBox="1"/>
          <p:nvPr>
            <p:ph idx="1" type="subTitle"/>
          </p:nvPr>
        </p:nvSpPr>
        <p:spPr>
          <a:xfrm>
            <a:off x="3443750" y="3621269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4" name="Google Shape;234;p15"/>
          <p:cNvSpPr txBox="1"/>
          <p:nvPr>
            <p:ph idx="2" type="subTitle"/>
          </p:nvPr>
        </p:nvSpPr>
        <p:spPr>
          <a:xfrm>
            <a:off x="3051250" y="2638350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5" name="Google Shape;235;p15"/>
          <p:cNvSpPr txBox="1"/>
          <p:nvPr>
            <p:ph idx="3" type="subTitle"/>
          </p:nvPr>
        </p:nvSpPr>
        <p:spPr>
          <a:xfrm>
            <a:off x="3051250" y="2330425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6" name="Google Shape;236;p15"/>
          <p:cNvSpPr txBox="1"/>
          <p:nvPr>
            <p:ph idx="4" type="subTitle"/>
          </p:nvPr>
        </p:nvSpPr>
        <p:spPr>
          <a:xfrm>
            <a:off x="2624725" y="1655450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7" name="Google Shape;237;p15"/>
          <p:cNvSpPr txBox="1"/>
          <p:nvPr>
            <p:ph idx="5" type="subTitle"/>
          </p:nvPr>
        </p:nvSpPr>
        <p:spPr>
          <a:xfrm>
            <a:off x="2624725" y="1347525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8" name="Google Shape;238;p15"/>
          <p:cNvSpPr txBox="1"/>
          <p:nvPr>
            <p:ph idx="6" type="subTitle"/>
          </p:nvPr>
        </p:nvSpPr>
        <p:spPr>
          <a:xfrm>
            <a:off x="3443750" y="3313350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9" name="Google Shape;239;p15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0" name="Google Shape;240;p15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1" name="Google Shape;241;p15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2" name="Google Shape;242;p15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3" name="Google Shape;243;p15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4" name="Google Shape;244;p15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5" name="Google Shape;245;p15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6" name="Google Shape;246;p15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7" name="Google Shape;247;p15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8" name="Google Shape;248;p15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9" name="Google Shape;249;p15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0" name="Google Shape;250;p15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1" name="Google Shape;251;p15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2" name="Google Shape;252;p15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3" name="Google Shape;253;p15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5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6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6"/>
          <p:cNvSpPr txBox="1"/>
          <p:nvPr>
            <p:ph idx="1" type="subTitle"/>
          </p:nvPr>
        </p:nvSpPr>
        <p:spPr>
          <a:xfrm>
            <a:off x="5596231" y="1767554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58" name="Google Shape;258;p16"/>
          <p:cNvSpPr txBox="1"/>
          <p:nvPr>
            <p:ph idx="2" type="subTitle"/>
          </p:nvPr>
        </p:nvSpPr>
        <p:spPr>
          <a:xfrm>
            <a:off x="2494725" y="1767558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59" name="Google Shape;259;p16"/>
          <p:cNvSpPr txBox="1"/>
          <p:nvPr>
            <p:ph idx="3" type="subTitle"/>
          </p:nvPr>
        </p:nvSpPr>
        <p:spPr>
          <a:xfrm>
            <a:off x="2494725" y="1389663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0" name="Google Shape;260;p16"/>
          <p:cNvSpPr txBox="1"/>
          <p:nvPr>
            <p:ph idx="4" type="subTitle"/>
          </p:nvPr>
        </p:nvSpPr>
        <p:spPr>
          <a:xfrm>
            <a:off x="5596225" y="1389663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1" name="Google Shape;261;p16"/>
          <p:cNvSpPr txBox="1"/>
          <p:nvPr>
            <p:ph idx="5" type="subTitle"/>
          </p:nvPr>
        </p:nvSpPr>
        <p:spPr>
          <a:xfrm>
            <a:off x="6030031" y="3371329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62" name="Google Shape;262;p16"/>
          <p:cNvSpPr txBox="1"/>
          <p:nvPr>
            <p:ph idx="6" type="subTitle"/>
          </p:nvPr>
        </p:nvSpPr>
        <p:spPr>
          <a:xfrm>
            <a:off x="2928525" y="3371333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63" name="Google Shape;263;p16"/>
          <p:cNvSpPr txBox="1"/>
          <p:nvPr>
            <p:ph idx="7" type="subTitle"/>
          </p:nvPr>
        </p:nvSpPr>
        <p:spPr>
          <a:xfrm>
            <a:off x="2928525" y="2993438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4" name="Google Shape;264;p16"/>
          <p:cNvSpPr txBox="1"/>
          <p:nvPr>
            <p:ph idx="8" type="subTitle"/>
          </p:nvPr>
        </p:nvSpPr>
        <p:spPr>
          <a:xfrm>
            <a:off x="6030025" y="2993438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5" name="Google Shape;265;p16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6" name="Google Shape;266;p16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7" name="Google Shape;267;p16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8" name="Google Shape;268;p16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9" name="Google Shape;269;p16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0" name="Google Shape;270;p16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1" name="Google Shape;271;p16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2" name="Google Shape;272;p16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3" name="Google Shape;273;p16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4" name="Google Shape;274;p16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5" name="Google Shape;275;p16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6" name="Google Shape;276;p16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7" name="Google Shape;277;p16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8" name="Google Shape;278;p16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9" name="Google Shape;279;p16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6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7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7"/>
          <p:cNvSpPr txBox="1"/>
          <p:nvPr>
            <p:ph idx="1" type="subTitle"/>
          </p:nvPr>
        </p:nvSpPr>
        <p:spPr>
          <a:xfrm>
            <a:off x="1679425" y="1587644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4" name="Google Shape;284;p17"/>
          <p:cNvSpPr txBox="1"/>
          <p:nvPr>
            <p:ph idx="2" type="subTitle"/>
          </p:nvPr>
        </p:nvSpPr>
        <p:spPr>
          <a:xfrm>
            <a:off x="1679425" y="1269900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5" name="Google Shape;285;p17"/>
          <p:cNvSpPr txBox="1"/>
          <p:nvPr>
            <p:ph idx="3" type="subTitle"/>
          </p:nvPr>
        </p:nvSpPr>
        <p:spPr>
          <a:xfrm>
            <a:off x="2536285" y="3541351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6" name="Google Shape;286;p17"/>
          <p:cNvSpPr txBox="1"/>
          <p:nvPr>
            <p:ph idx="4" type="subTitle"/>
          </p:nvPr>
        </p:nvSpPr>
        <p:spPr>
          <a:xfrm>
            <a:off x="2536286" y="3221450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7" name="Google Shape;287;p17"/>
          <p:cNvSpPr txBox="1"/>
          <p:nvPr>
            <p:ph idx="5" type="subTitle"/>
          </p:nvPr>
        </p:nvSpPr>
        <p:spPr>
          <a:xfrm>
            <a:off x="4994100" y="1577676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8" name="Google Shape;288;p17"/>
          <p:cNvSpPr txBox="1"/>
          <p:nvPr>
            <p:ph idx="6" type="subTitle"/>
          </p:nvPr>
        </p:nvSpPr>
        <p:spPr>
          <a:xfrm>
            <a:off x="4994100" y="1257775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9" name="Google Shape;289;p17"/>
          <p:cNvSpPr txBox="1"/>
          <p:nvPr>
            <p:ph idx="7" type="subTitle"/>
          </p:nvPr>
        </p:nvSpPr>
        <p:spPr>
          <a:xfrm>
            <a:off x="2099975" y="256449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0" name="Google Shape;290;p17"/>
          <p:cNvSpPr txBox="1"/>
          <p:nvPr>
            <p:ph idx="8" type="subTitle"/>
          </p:nvPr>
        </p:nvSpPr>
        <p:spPr>
          <a:xfrm>
            <a:off x="2099975" y="2244588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1" name="Google Shape;291;p17"/>
          <p:cNvSpPr txBox="1"/>
          <p:nvPr>
            <p:ph idx="9" type="subTitle"/>
          </p:nvPr>
        </p:nvSpPr>
        <p:spPr>
          <a:xfrm>
            <a:off x="5414650" y="256449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2" name="Google Shape;292;p17"/>
          <p:cNvSpPr txBox="1"/>
          <p:nvPr>
            <p:ph idx="13" type="subTitle"/>
          </p:nvPr>
        </p:nvSpPr>
        <p:spPr>
          <a:xfrm>
            <a:off x="5414650" y="2244588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3" name="Google Shape;293;p17"/>
          <p:cNvSpPr txBox="1"/>
          <p:nvPr>
            <p:ph idx="14" type="subTitle"/>
          </p:nvPr>
        </p:nvSpPr>
        <p:spPr>
          <a:xfrm>
            <a:off x="5846735" y="355131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4" name="Google Shape;294;p17"/>
          <p:cNvSpPr txBox="1"/>
          <p:nvPr>
            <p:ph idx="15" type="subTitle"/>
          </p:nvPr>
        </p:nvSpPr>
        <p:spPr>
          <a:xfrm>
            <a:off x="5846736" y="3233575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5" name="Google Shape;295;p17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6" name="Google Shape;296;p17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7" name="Google Shape;297;p17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8" name="Google Shape;298;p17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9" name="Google Shape;299;p17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0" name="Google Shape;300;p17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1" name="Google Shape;301;p17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2" name="Google Shape;302;p17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3" name="Google Shape;303;p17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4" name="Google Shape;304;p17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5" name="Google Shape;305;p17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6" name="Google Shape;306;p17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7" name="Google Shape;307;p17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8" name="Google Shape;308;p17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9" name="Google Shape;309;p17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7"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8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8"/>
          <p:cNvSpPr txBox="1"/>
          <p:nvPr>
            <p:ph hasCustomPrompt="1" type="title"/>
          </p:nvPr>
        </p:nvSpPr>
        <p:spPr>
          <a:xfrm>
            <a:off x="1134200" y="686250"/>
            <a:ext cx="5341200" cy="63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14" name="Google Shape;314;p18"/>
          <p:cNvSpPr txBox="1"/>
          <p:nvPr>
            <p:ph idx="1" type="subTitle"/>
          </p:nvPr>
        </p:nvSpPr>
        <p:spPr>
          <a:xfrm>
            <a:off x="1664475" y="1323750"/>
            <a:ext cx="48108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15" name="Google Shape;315;p18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6" name="Google Shape;316;p18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7" name="Google Shape;317;p18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9" name="Google Shape;319;p18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0" name="Google Shape;320;p18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1" name="Google Shape;321;p18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2" name="Google Shape;322;p18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3" name="Google Shape;323;p18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4" name="Google Shape;324;p18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5" name="Google Shape;325;p18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6" name="Google Shape;326;p18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7" name="Google Shape;327;p18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8" name="Google Shape;328;p18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9" name="Google Shape;329;p18"/>
          <p:cNvSpPr txBox="1"/>
          <p:nvPr>
            <p:ph hasCustomPrompt="1" idx="2" type="title"/>
          </p:nvPr>
        </p:nvSpPr>
        <p:spPr>
          <a:xfrm>
            <a:off x="2100875" y="2016175"/>
            <a:ext cx="51060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0" name="Google Shape;330;p18"/>
          <p:cNvSpPr txBox="1"/>
          <p:nvPr>
            <p:ph idx="3" type="subTitle"/>
          </p:nvPr>
        </p:nvSpPr>
        <p:spPr>
          <a:xfrm>
            <a:off x="2100875" y="2506366"/>
            <a:ext cx="51060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1" name="Google Shape;331;p18"/>
          <p:cNvSpPr txBox="1"/>
          <p:nvPr>
            <p:ph hasCustomPrompt="1" idx="4" type="title"/>
          </p:nvPr>
        </p:nvSpPr>
        <p:spPr>
          <a:xfrm>
            <a:off x="2100875" y="3013959"/>
            <a:ext cx="51060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2" name="Google Shape;332;p18"/>
          <p:cNvSpPr txBox="1"/>
          <p:nvPr>
            <p:ph idx="5" type="subTitle"/>
          </p:nvPr>
        </p:nvSpPr>
        <p:spPr>
          <a:xfrm>
            <a:off x="2100875" y="3504150"/>
            <a:ext cx="51060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8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9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9"/>
          <p:cNvSpPr txBox="1"/>
          <p:nvPr>
            <p:ph idx="1" type="body"/>
          </p:nvPr>
        </p:nvSpPr>
        <p:spPr>
          <a:xfrm>
            <a:off x="3306200" y="2227588"/>
            <a:ext cx="4694400" cy="75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∗"/>
              <a:defRPr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9pPr>
          </a:lstStyle>
          <a:p/>
        </p:txBody>
      </p:sp>
      <p:sp>
        <p:nvSpPr>
          <p:cNvPr id="337" name="Google Shape;337;p19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38" name="Google Shape;338;p19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39" name="Google Shape;339;p19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0" name="Google Shape;340;p19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1" name="Google Shape;341;p19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2" name="Google Shape;342;p19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3" name="Google Shape;343;p19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4" name="Google Shape;344;p19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5" name="Google Shape;345;p19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6" name="Google Shape;346;p19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7" name="Google Shape;347;p19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8" name="Google Shape;348;p19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9" name="Google Shape;349;p19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0" name="Google Shape;350;p19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1" name="Google Shape;351;p19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2" name="Google Shape;352;p19"/>
          <p:cNvSpPr txBox="1"/>
          <p:nvPr>
            <p:ph hasCustomPrompt="1" idx="2" type="title"/>
          </p:nvPr>
        </p:nvSpPr>
        <p:spPr>
          <a:xfrm flipH="1">
            <a:off x="2091200" y="2372263"/>
            <a:ext cx="1215000" cy="4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53" name="Google Shape;353;p19"/>
          <p:cNvSpPr txBox="1"/>
          <p:nvPr>
            <p:ph idx="3" type="body"/>
          </p:nvPr>
        </p:nvSpPr>
        <p:spPr>
          <a:xfrm>
            <a:off x="3739600" y="3164425"/>
            <a:ext cx="4694400" cy="75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∗"/>
              <a:defRPr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9pPr>
          </a:lstStyle>
          <a:p/>
        </p:txBody>
      </p:sp>
      <p:sp>
        <p:nvSpPr>
          <p:cNvPr id="354" name="Google Shape;354;p19"/>
          <p:cNvSpPr txBox="1"/>
          <p:nvPr>
            <p:ph hasCustomPrompt="1" idx="4" type="title"/>
          </p:nvPr>
        </p:nvSpPr>
        <p:spPr>
          <a:xfrm flipH="1">
            <a:off x="2524600" y="3309175"/>
            <a:ext cx="1215000" cy="4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55" name="Google Shape;355;p19"/>
          <p:cNvSpPr txBox="1"/>
          <p:nvPr>
            <p:ph idx="5" type="subTitle"/>
          </p:nvPr>
        </p:nvSpPr>
        <p:spPr>
          <a:xfrm>
            <a:off x="1672200" y="1245150"/>
            <a:ext cx="5922000" cy="54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9_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0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0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0"/>
          <p:cNvSpPr txBox="1"/>
          <p:nvPr>
            <p:ph idx="1" type="subTitle"/>
          </p:nvPr>
        </p:nvSpPr>
        <p:spPr>
          <a:xfrm>
            <a:off x="1667256" y="2355825"/>
            <a:ext cx="2891100" cy="156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60" name="Google Shape;360;p20"/>
          <p:cNvSpPr txBox="1"/>
          <p:nvPr>
            <p:ph type="title"/>
          </p:nvPr>
        </p:nvSpPr>
        <p:spPr>
          <a:xfrm>
            <a:off x="1121875" y="1183920"/>
            <a:ext cx="28911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1" name="Google Shape;361;p20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2" name="Google Shape;362;p20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3" name="Google Shape;363;p20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4" name="Google Shape;364;p20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5" name="Google Shape;365;p20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6" name="Google Shape;366;p20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7" name="Google Shape;367;p20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8" name="Google Shape;368;p20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9" name="Google Shape;369;p20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0" name="Google Shape;370;p20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1" name="Google Shape;371;p20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2" name="Google Shape;372;p20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3" name="Google Shape;373;p20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4" name="Google Shape;374;p20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 txBox="1"/>
          <p:nvPr>
            <p:ph hasCustomPrompt="1" type="title"/>
          </p:nvPr>
        </p:nvSpPr>
        <p:spPr>
          <a:xfrm flipH="1">
            <a:off x="2054663" y="586975"/>
            <a:ext cx="1842300" cy="110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10000"/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/>
          <p:nvPr>
            <p:ph idx="2" type="title"/>
          </p:nvPr>
        </p:nvSpPr>
        <p:spPr>
          <a:xfrm>
            <a:off x="2605788" y="1846623"/>
            <a:ext cx="5377200" cy="5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3038363" y="2448125"/>
            <a:ext cx="3960900" cy="78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6" name="Google Shape;46;p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7" name="Google Shape;47;p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9_1_1"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1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1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1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9" name="Google Shape;379;p21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0" name="Google Shape;380;p21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1" name="Google Shape;381;p21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2" name="Google Shape;382;p21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3" name="Google Shape;383;p21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4" name="Google Shape;384;p21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5" name="Google Shape;385;p21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6" name="Google Shape;386;p21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7" name="Google Shape;387;p21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8" name="Google Shape;388;p21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9" name="Google Shape;389;p21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0" name="Google Shape;390;p21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1" name="Google Shape;391;p21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2" name="Google Shape;392;p21"/>
          <p:cNvSpPr txBox="1"/>
          <p:nvPr>
            <p:ph idx="1" type="body"/>
          </p:nvPr>
        </p:nvSpPr>
        <p:spPr>
          <a:xfrm>
            <a:off x="2090500" y="1956600"/>
            <a:ext cx="5111400" cy="21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∗"/>
              <a:defRPr sz="2000">
                <a:solidFill>
                  <a:schemeClr val="accent3"/>
                </a:solidFill>
              </a:defRPr>
            </a:lvl1pPr>
            <a:lvl2pPr indent="-3302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 sz="1200">
                <a:solidFill>
                  <a:schemeClr val="accent3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●"/>
              <a:defRPr>
                <a:solidFill>
                  <a:schemeClr val="accent3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>
                <a:solidFill>
                  <a:schemeClr val="accent3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●"/>
              <a:defRPr>
                <a:solidFill>
                  <a:schemeClr val="accent3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>
                <a:solidFill>
                  <a:schemeClr val="accent3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93" name="Google Shape;393;p21"/>
          <p:cNvSpPr txBox="1"/>
          <p:nvPr>
            <p:ph idx="2" type="subTitle"/>
          </p:nvPr>
        </p:nvSpPr>
        <p:spPr>
          <a:xfrm>
            <a:off x="1676975" y="1309850"/>
            <a:ext cx="54507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94" name="Google Shape;394;p21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"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2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2"/>
          <p:cNvSpPr txBox="1"/>
          <p:nvPr>
            <p:ph type="ctrTitle"/>
          </p:nvPr>
        </p:nvSpPr>
        <p:spPr>
          <a:xfrm>
            <a:off x="1139125" y="582056"/>
            <a:ext cx="30645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99" name="Google Shape;399;p22"/>
          <p:cNvSpPr txBox="1"/>
          <p:nvPr>
            <p:ph idx="1" type="subTitle"/>
          </p:nvPr>
        </p:nvSpPr>
        <p:spPr>
          <a:xfrm>
            <a:off x="2064825" y="1695725"/>
            <a:ext cx="3720600" cy="70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00" name="Google Shape;400;p22"/>
          <p:cNvSpPr txBox="1"/>
          <p:nvPr>
            <p:ph idx="2" type="subTitle"/>
          </p:nvPr>
        </p:nvSpPr>
        <p:spPr>
          <a:xfrm>
            <a:off x="1570575" y="1261025"/>
            <a:ext cx="4572000" cy="4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01" name="Google Shape;401;p2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2" name="Google Shape;402;p2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3" name="Google Shape;403;p2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4" name="Google Shape;404;p2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5" name="Google Shape;405;p2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6" name="Google Shape;406;p2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7" name="Google Shape;407;p2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8" name="Google Shape;408;p2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9" name="Google Shape;409;p2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0" name="Google Shape;410;p2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1" name="Google Shape;411;p2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2" name="Google Shape;412;p2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3" name="Google Shape;413;p2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4" name="Google Shape;414;p2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5" name="Google Shape;415;p22"/>
          <p:cNvSpPr txBox="1"/>
          <p:nvPr/>
        </p:nvSpPr>
        <p:spPr>
          <a:xfrm>
            <a:off x="2912425" y="3087263"/>
            <a:ext cx="4418100" cy="6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CREDITS: This presentation template was created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, including icons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, and infographics &amp; images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 u="sng">
              <a:solidFill>
                <a:schemeClr val="accent3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_9"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 1">
  <p:cSld name="CUSTOM_9_2"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 txBox="1"/>
          <p:nvPr>
            <p:ph idx="1" type="subTitle"/>
          </p:nvPr>
        </p:nvSpPr>
        <p:spPr>
          <a:xfrm>
            <a:off x="2240150" y="3143327"/>
            <a:ext cx="5137500" cy="7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71" name="Google Shape;71;p5"/>
          <p:cNvSpPr txBox="1"/>
          <p:nvPr>
            <p:ph idx="2" type="subTitle"/>
          </p:nvPr>
        </p:nvSpPr>
        <p:spPr>
          <a:xfrm>
            <a:off x="2240150" y="1151940"/>
            <a:ext cx="5137500" cy="7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72" name="Google Shape;72;p5"/>
          <p:cNvSpPr txBox="1"/>
          <p:nvPr>
            <p:ph idx="3" type="subTitle"/>
          </p:nvPr>
        </p:nvSpPr>
        <p:spPr>
          <a:xfrm>
            <a:off x="1143250" y="2612625"/>
            <a:ext cx="4057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3" name="Google Shape;73;p5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4" name="Google Shape;74;p5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5" name="Google Shape;75;p5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6" name="Google Shape;76;p5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7" name="Google Shape;77;p5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9" name="Google Shape;79;p5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0" name="Google Shape;80;p5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1" name="Google Shape;81;p5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2" name="Google Shape;82;p5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3" name="Google Shape;83;p5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5" name="Google Shape;85;p5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6" name="Google Shape;86;p5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1143250" y="621240"/>
            <a:ext cx="4057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4" name="Google Shape;94;p6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0" name="Google Shape;100;p6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2" name="Google Shape;102;p6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3" name="Google Shape;103;p6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4" name="Google Shape;104;p6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5" name="Google Shape;105;p6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 txBox="1"/>
          <p:nvPr>
            <p:ph idx="1" type="subTitle"/>
          </p:nvPr>
        </p:nvSpPr>
        <p:spPr>
          <a:xfrm>
            <a:off x="1674500" y="2736550"/>
            <a:ext cx="3627600" cy="10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0" name="Google Shape;110;p7"/>
          <p:cNvSpPr txBox="1"/>
          <p:nvPr>
            <p:ph type="title"/>
          </p:nvPr>
        </p:nvSpPr>
        <p:spPr>
          <a:xfrm>
            <a:off x="1154275" y="1137700"/>
            <a:ext cx="3969900" cy="142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1" name="Google Shape;111;p7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7" name="Google Shape;117;p7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8" name="Google Shape;118;p7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9" name="Google Shape;119;p7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0" name="Google Shape;120;p7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1" name="Google Shape;121;p7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2" name="Google Shape;122;p7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3" name="Google Shape;123;p7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 txBox="1"/>
          <p:nvPr>
            <p:ph type="title"/>
          </p:nvPr>
        </p:nvSpPr>
        <p:spPr>
          <a:xfrm>
            <a:off x="2673350" y="1194150"/>
            <a:ext cx="4281300" cy="16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9" name="Google Shape;129;p8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0" name="Google Shape;130;p8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1" name="Google Shape;131;p8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5" name="Google Shape;135;p8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6" name="Google Shape;136;p8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7" name="Google Shape;137;p8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1" name="Google Shape;141;p8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 txBox="1"/>
          <p:nvPr>
            <p:ph type="title"/>
          </p:nvPr>
        </p:nvSpPr>
        <p:spPr>
          <a:xfrm>
            <a:off x="1131500" y="621250"/>
            <a:ext cx="4045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47" name="Google Shape;147;p9"/>
          <p:cNvSpPr txBox="1"/>
          <p:nvPr>
            <p:ph idx="1" type="subTitle"/>
          </p:nvPr>
        </p:nvSpPr>
        <p:spPr>
          <a:xfrm>
            <a:off x="1593350" y="1574450"/>
            <a:ext cx="5539200" cy="140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48" name="Google Shape;148;p9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1" name="Google Shape;151;p9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3" name="Google Shape;153;p9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4" name="Google Shape;154;p9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5" name="Google Shape;155;p9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6" name="Google Shape;156;p9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8" name="Google Shape;158;p9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9" name="Google Shape;159;p9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1" name="Google Shape;161;p9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>
            <p:ph type="title"/>
          </p:nvPr>
        </p:nvSpPr>
        <p:spPr>
          <a:xfrm>
            <a:off x="710125" y="542575"/>
            <a:ext cx="3861900" cy="14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5"/>
          <p:cNvSpPr txBox="1"/>
          <p:nvPr>
            <p:ph type="ctrTitle"/>
          </p:nvPr>
        </p:nvSpPr>
        <p:spPr>
          <a:xfrm>
            <a:off x="1413475" y="992150"/>
            <a:ext cx="7272900" cy="9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Fira Code SemiBold"/>
                <a:ea typeface="Fira Code SemiBold"/>
                <a:cs typeface="Fira Code SemiBold"/>
                <a:sym typeface="Fira Code SemiBold"/>
              </a:rPr>
              <a:t>Ejercicios explicados </a:t>
            </a:r>
            <a:r>
              <a:rPr lang="en" sz="3600">
                <a:latin typeface="Fira Code SemiBold"/>
                <a:ea typeface="Fira Code SemiBold"/>
                <a:cs typeface="Fira Code SemiBold"/>
                <a:sym typeface="Fira Code SemiBold"/>
              </a:rPr>
              <a:t>de R </a:t>
            </a:r>
            <a:r>
              <a:rPr lang="en" sz="3600">
                <a:solidFill>
                  <a:schemeClr val="accent2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‘Para principiantes</a:t>
            </a:r>
            <a:r>
              <a:rPr lang="en" sz="3600">
                <a:solidFill>
                  <a:schemeClr val="accent2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’ </a:t>
            </a:r>
            <a:r>
              <a:rPr lang="en" sz="3500">
                <a:solidFill>
                  <a:schemeClr val="accent3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{</a:t>
            </a:r>
            <a:endParaRPr sz="3500">
              <a:solidFill>
                <a:schemeClr val="accent3"/>
              </a:solidFill>
              <a:latin typeface="Fira Code SemiBold"/>
              <a:ea typeface="Fira Code SemiBold"/>
              <a:cs typeface="Fira Code SemiBold"/>
              <a:sym typeface="Fira Code SemiBold"/>
            </a:endParaRPr>
          </a:p>
        </p:txBody>
      </p:sp>
      <p:sp>
        <p:nvSpPr>
          <p:cNvPr id="455" name="Google Shape;455;p25"/>
          <p:cNvSpPr txBox="1"/>
          <p:nvPr>
            <p:ph idx="1" type="subTitle"/>
          </p:nvPr>
        </p:nvSpPr>
        <p:spPr>
          <a:xfrm>
            <a:off x="710125" y="4694725"/>
            <a:ext cx="48651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3"/>
                </a:solidFill>
              </a:rPr>
              <a:t>Programming Language</a:t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456" name="Google Shape;456;p25"/>
          <p:cNvSpPr txBox="1"/>
          <p:nvPr>
            <p:ph idx="2" type="subTitle"/>
          </p:nvPr>
        </p:nvSpPr>
        <p:spPr>
          <a:xfrm>
            <a:off x="1641525" y="2608200"/>
            <a:ext cx="66072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[</a:t>
            </a:r>
            <a:r>
              <a:rPr lang="en">
                <a:solidFill>
                  <a:schemeClr val="accent1"/>
                </a:solidFill>
              </a:rPr>
              <a:t>Grupo T6.</a:t>
            </a:r>
            <a:r>
              <a:rPr lang="en">
                <a:solidFill>
                  <a:schemeClr val="lt1"/>
                </a:solidFill>
              </a:rPr>
              <a:t> </a:t>
            </a:r>
            <a:r>
              <a:rPr lang="en">
                <a:solidFill>
                  <a:schemeClr val="lt2"/>
                </a:solidFill>
              </a:rPr>
              <a:t>Fundamentos de programación</a:t>
            </a:r>
            <a:r>
              <a:rPr lang="en">
                <a:solidFill>
                  <a:schemeClr val="accent6"/>
                </a:solidFill>
              </a:rPr>
              <a:t>] </a:t>
            </a:r>
            <a:endParaRPr>
              <a:solidFill>
                <a:schemeClr val="accent6"/>
              </a:solidFill>
            </a:endParaRPr>
          </a:p>
        </p:txBody>
      </p:sp>
      <p:grpSp>
        <p:nvGrpSpPr>
          <p:cNvPr id="457" name="Google Shape;457;p25"/>
          <p:cNvGrpSpPr/>
          <p:nvPr/>
        </p:nvGrpSpPr>
        <p:grpSpPr>
          <a:xfrm>
            <a:off x="1282700" y="952500"/>
            <a:ext cx="565014" cy="3595968"/>
            <a:chOff x="1261101" y="726998"/>
            <a:chExt cx="658524" cy="3829164"/>
          </a:xfrm>
        </p:grpSpPr>
        <p:cxnSp>
          <p:nvCxnSpPr>
            <p:cNvPr id="458" name="Google Shape;458;p25"/>
            <p:cNvCxnSpPr/>
            <p:nvPr/>
          </p:nvCxnSpPr>
          <p:spPr>
            <a:xfrm>
              <a:off x="1261101" y="726998"/>
              <a:ext cx="0" cy="274530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59" name="Google Shape;459;p25"/>
            <p:cNvSpPr txBox="1"/>
            <p:nvPr/>
          </p:nvSpPr>
          <p:spPr>
            <a:xfrm>
              <a:off x="1413525" y="3785763"/>
              <a:ext cx="506100" cy="77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500">
                  <a:solidFill>
                    <a:schemeClr val="accent3"/>
                  </a:solidFill>
                  <a:latin typeface="Fira Code"/>
                  <a:ea typeface="Fira Code"/>
                  <a:cs typeface="Fira Code"/>
                  <a:sym typeface="Fira Code"/>
                </a:rPr>
                <a:t>}</a:t>
              </a:r>
              <a:endParaRPr b="1" sz="35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endParaRPr>
            </a:p>
          </p:txBody>
        </p:sp>
      </p:grpSp>
      <p:sp>
        <p:nvSpPr>
          <p:cNvPr id="460" name="Google Shape;460;p25"/>
          <p:cNvSpPr txBox="1"/>
          <p:nvPr>
            <p:ph idx="1" type="subTitle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Martina González Pérez</a:t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461" name="Google Shape;461;p25"/>
          <p:cNvSpPr txBox="1"/>
          <p:nvPr>
            <p:ph idx="1" type="subTitle"/>
          </p:nvPr>
        </p:nvSpPr>
        <p:spPr>
          <a:xfrm>
            <a:off x="4572000" y="91525"/>
            <a:ext cx="45720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fundamentosde.programación</a:t>
            </a:r>
            <a:endParaRPr sz="1400">
              <a:solidFill>
                <a:schemeClr val="accent3"/>
              </a:solidFill>
            </a:endParaRPr>
          </a:p>
        </p:txBody>
      </p:sp>
      <p:pic>
        <p:nvPicPr>
          <p:cNvPr id="462" name="Google Shape;46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1050" y="3826875"/>
            <a:ext cx="1592401" cy="122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6"/>
          <p:cNvSpPr txBox="1"/>
          <p:nvPr>
            <p:ph type="title"/>
          </p:nvPr>
        </p:nvSpPr>
        <p:spPr>
          <a:xfrm>
            <a:off x="805875" y="529200"/>
            <a:ext cx="4734300" cy="14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Ejercicio 1</a:t>
            </a:r>
            <a:r>
              <a:rPr lang="en" sz="3600"/>
              <a:t> </a:t>
            </a:r>
            <a:r>
              <a:rPr lang="en" sz="3600">
                <a:solidFill>
                  <a:schemeClr val="accent2"/>
                </a:solidFill>
              </a:rPr>
              <a:t>‘Interpolación de Lagrange</a:t>
            </a:r>
            <a:r>
              <a:rPr lang="en" sz="3600">
                <a:solidFill>
                  <a:schemeClr val="accent2"/>
                </a:solidFill>
              </a:rPr>
              <a:t>’</a:t>
            </a:r>
            <a:r>
              <a:rPr lang="en" sz="3600">
                <a:solidFill>
                  <a:schemeClr val="accent6"/>
                </a:solidFill>
              </a:rPr>
              <a:t>{</a:t>
            </a:r>
            <a:endParaRPr sz="3600">
              <a:solidFill>
                <a:schemeClr val="accent1"/>
              </a:solidFill>
            </a:endParaRPr>
          </a:p>
        </p:txBody>
      </p:sp>
      <p:sp>
        <p:nvSpPr>
          <p:cNvPr id="468" name="Google Shape;468;p26"/>
          <p:cNvSpPr txBox="1"/>
          <p:nvPr/>
        </p:nvSpPr>
        <p:spPr>
          <a:xfrm>
            <a:off x="710125" y="2395800"/>
            <a:ext cx="50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30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cxnSp>
        <p:nvCxnSpPr>
          <p:cNvPr id="469" name="Google Shape;469;p26"/>
          <p:cNvCxnSpPr>
            <a:endCxn id="468" idx="0"/>
          </p:cNvCxnSpPr>
          <p:nvPr/>
        </p:nvCxnSpPr>
        <p:spPr>
          <a:xfrm>
            <a:off x="963175" y="1954200"/>
            <a:ext cx="0" cy="4416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/>
          <p:nvPr/>
        </p:nvSpPr>
        <p:spPr>
          <a:xfrm>
            <a:off x="1094350" y="725025"/>
            <a:ext cx="7592100" cy="36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1.Programar la función Polbase para obtener las funciones de base la interpolación de Lagrange, que están dadas por la expresión.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#RESOLUCIÓN MEDIANTE FUNCIONES DE BASE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PolBase &lt;- function(n, t, s){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L &lt;- 0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for(i in 1:n){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L[i]=1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for(j in 1:n){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    if(i !=j){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        L[i]= L[i]*(t-s[j])/(s[i]-s[j])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    }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        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    }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    }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return(L)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8"/>
          <p:cNvSpPr txBox="1"/>
          <p:nvPr/>
        </p:nvSpPr>
        <p:spPr>
          <a:xfrm>
            <a:off x="1094350" y="725025"/>
            <a:ext cx="7677000" cy="4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2.</a:t>
            </a: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Programar la función PolInterp para obtener el polinomio interpolador en el punto t.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PolInterp &lt;- function(B, L, n){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    p=0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    for(i in 1:n){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        p=p + B[i]*L[i]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    }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return(p)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3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rPr>
              <a:t># Vector B contiene los valores de la función que se interpola.</a:t>
            </a:r>
            <a:endParaRPr sz="1300">
              <a:solidFill>
                <a:schemeClr val="dk2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rPr>
              <a:t># Vector L contiene los polinomios de base de Lagrange evaluados en el punto t.</a:t>
            </a:r>
            <a:endParaRPr sz="1300">
              <a:solidFill>
                <a:schemeClr val="dk2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rPr>
              <a:t># Variable n es el número de puntos del soporte de interpolación. 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9"/>
          <p:cNvSpPr txBox="1"/>
          <p:nvPr/>
        </p:nvSpPr>
        <p:spPr>
          <a:xfrm>
            <a:off x="1094350" y="725025"/>
            <a:ext cx="78342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Datos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B &lt;- c(10, 20, 35.33, 35.5)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s &lt;- c(1, 3.5, 5, 10)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n &lt;- length(B)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t &lt;- c(2, 6.5)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Polinomios Lagrange</a:t>
            </a:r>
            <a:endParaRPr sz="1300">
              <a:solidFill>
                <a:schemeClr val="dk2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Lbase1 &lt;- PolBase(s, t[1], n) #t=2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Lbase2 &lt;- PolBase(s, t[2], n)#t=6.5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Pol1 &lt;- PolInterp(B, Lbase1, n) #t=2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Pol2 &lt;- PolInterp(B, Lbase2, n) #T=6.5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Pol1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Pol2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30"/>
          <p:cNvSpPr txBox="1"/>
          <p:nvPr/>
        </p:nvSpPr>
        <p:spPr>
          <a:xfrm>
            <a:off x="1094350" y="725025"/>
            <a:ext cx="7592100" cy="31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#RESOLUCIÓN MEDIANTE FÓRMULA DE NEWTON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Polinomio &lt;- function(x, s, B){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trozo = 1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while(x&gt;s[trozo+1]){trozo = trozo+1}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sumando1 = B[trozo]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factor1=(B[trozo+1]-B[trozo])/(s[trozo+1]-s[trozo])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factor2=x-s[trozo]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return(sumando1+factor1*factor2)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print(Polinomio(2, s, B))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print(Polinomio(6.5, s, B))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31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95" name="Google Shape;495;p31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96" name="Google Shape;496;p31"/>
          <p:cNvSpPr txBox="1"/>
          <p:nvPr/>
        </p:nvSpPr>
        <p:spPr>
          <a:xfrm>
            <a:off x="1094375" y="538500"/>
            <a:ext cx="7690200" cy="3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3. Obtener 1001 abscisas equidistantes en el intervalo [s[1],s[n]] y almacenarlas en un vector x.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x=seq(s[1],s[n],length=1001)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4.Llamamos 1001 veces a las funciones Polbase y PolInterp. La salida de PolInterp se guardará en un vector f[k], k=1,…,1001.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f=0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g=0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for(k in 1:1001){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apoyo=PolBase(s, x[k], n)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f[k]=PolInterp(B, apoyo, n)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    g[k]= Polinomio(x[k], s, B)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-38100" lvl="0" marL="38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2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02" name="Google Shape;502;p32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03" name="Google Shape;503;p32"/>
          <p:cNvSpPr txBox="1"/>
          <p:nvPr/>
        </p:nvSpPr>
        <p:spPr>
          <a:xfrm>
            <a:off x="1109025" y="699675"/>
            <a:ext cx="7690200" cy="28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5. Representación gráfica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#Para representar los valores de B en función de las abscisas s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plot(s,B,ylim=c(0,60),ylab="",xlab="",main="Producción de bioetanol")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par(new="TRUE")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45720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Para representar los valores de f en función de las abscisas x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plot(x,f,type="l",lwd=3,col="green",ylim=c(0,60),ylab="Bioetanol (g/L)",xlab="Tiempo(horas)")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par(new="TRUE")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just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